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4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5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3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7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3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8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4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5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1096-3F0D-4D92-9E71-50A33175C3F8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DAD1-7C64-4EB1-9F03-D6FD30B8D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94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74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76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2017-06-09T10:27:37Z</dcterms:created>
  <dcterms:modified xsi:type="dcterms:W3CDTF">2017-06-09T10:27:41Z</dcterms:modified>
</cp:coreProperties>
</file>